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8" d="100"/>
          <a:sy n="98" d="100"/>
        </p:scale>
        <p:origin x="1282"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esh j" userId="50a8f125b0ace297" providerId="LiveId" clId="{88423718-83FF-4F9D-9834-454DA436A3E5}"/>
    <pc:docChg chg="modSld">
      <pc:chgData name="ganesh j" userId="50a8f125b0ace297" providerId="LiveId" clId="{88423718-83FF-4F9D-9834-454DA436A3E5}" dt="2024-04-08T12:17:22.243" v="0" actId="1076"/>
      <pc:docMkLst>
        <pc:docMk/>
      </pc:docMkLst>
      <pc:sldChg chg="modSp mod">
        <pc:chgData name="ganesh j" userId="50a8f125b0ace297" providerId="LiveId" clId="{88423718-83FF-4F9D-9834-454DA436A3E5}" dt="2024-04-08T12:17:22.243" v="0" actId="1076"/>
        <pc:sldMkLst>
          <pc:docMk/>
          <pc:sldMk cId="0" sldId="292"/>
        </pc:sldMkLst>
        <pc:spChg chg="mod">
          <ac:chgData name="ganesh j" userId="50a8f125b0ace297" providerId="LiveId" clId="{88423718-83FF-4F9D-9834-454DA436A3E5}" dt="2024-04-08T12:17:22.243" v="0" actId="1076"/>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977787" y="3926740"/>
            <a:ext cx="24049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a:t>
            </a:r>
            <a:r>
              <a:rPr lang="en-US" sz="1100" dirty="0">
                <a:solidFill>
                  <a:schemeClr val="tx1"/>
                </a:solidFill>
              </a:rPr>
              <a:t>: JAYAPRAKASH J</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511321104035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7" y="3966304"/>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F9755F80-7992-7840-C5A0-03A90FA1F7C3}"/>
              </a:ext>
            </a:extLst>
          </p:cNvPr>
          <p:cNvPicPr>
            <a:picLocks noChangeAspect="1"/>
          </p:cNvPicPr>
          <p:nvPr/>
        </p:nvPicPr>
        <p:blipFill>
          <a:blip r:embed="rId2"/>
          <a:stretch>
            <a:fillRect/>
          </a:stretch>
        </p:blipFill>
        <p:spPr>
          <a:xfrm>
            <a:off x="492368" y="1272370"/>
            <a:ext cx="7940431" cy="37539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a:extLst>
              <a:ext uri="{FF2B5EF4-FFF2-40B4-BE49-F238E27FC236}">
                <a16:creationId xmlns:a16="http://schemas.microsoft.com/office/drawing/2014/main" id="{6274BE31-EA09-5C00-ABDA-D335F38971C9}"/>
              </a:ext>
            </a:extLst>
          </p:cNvPr>
          <p:cNvPicPr>
            <a:picLocks noChangeAspect="1"/>
          </p:cNvPicPr>
          <p:nvPr/>
        </p:nvPicPr>
        <p:blipFill>
          <a:blip r:embed="rId2"/>
          <a:stretch>
            <a:fillRect/>
          </a:stretch>
        </p:blipFill>
        <p:spPr>
          <a:xfrm>
            <a:off x="628560" y="1185873"/>
            <a:ext cx="8021444" cy="387585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26E8064E-85EB-E600-4C4C-6683020D68EF}"/>
              </a:ext>
            </a:extLst>
          </p:cNvPr>
          <p:cNvPicPr>
            <a:picLocks noChangeAspect="1"/>
          </p:cNvPicPr>
          <p:nvPr/>
        </p:nvPicPr>
        <p:blipFill>
          <a:blip r:embed="rId2"/>
          <a:stretch>
            <a:fillRect/>
          </a:stretch>
        </p:blipFill>
        <p:spPr>
          <a:xfrm>
            <a:off x="74116" y="1159727"/>
            <a:ext cx="4497659" cy="3983773"/>
          </a:xfrm>
          <a:prstGeom prst="rect">
            <a:avLst/>
          </a:prstGeom>
        </p:spPr>
      </p:pic>
      <p:pic>
        <p:nvPicPr>
          <p:cNvPr id="8" name="Picture 7">
            <a:extLst>
              <a:ext uri="{FF2B5EF4-FFF2-40B4-BE49-F238E27FC236}">
                <a16:creationId xmlns:a16="http://schemas.microsoft.com/office/drawing/2014/main" id="{C03B9CE5-D369-0E18-EBDB-FF1A7D9922AB}"/>
              </a:ext>
            </a:extLst>
          </p:cNvPr>
          <p:cNvPicPr>
            <a:picLocks noChangeAspect="1"/>
          </p:cNvPicPr>
          <p:nvPr/>
        </p:nvPicPr>
        <p:blipFill>
          <a:blip r:embed="rId3"/>
          <a:stretch>
            <a:fillRect/>
          </a:stretch>
        </p:blipFill>
        <p:spPr>
          <a:xfrm>
            <a:off x="4660985" y="1159726"/>
            <a:ext cx="4408449" cy="398377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E36D2B78-138E-7170-5663-93C29777E352}"/>
              </a:ext>
            </a:extLst>
          </p:cNvPr>
          <p:cNvPicPr>
            <a:picLocks noChangeAspect="1"/>
          </p:cNvPicPr>
          <p:nvPr/>
        </p:nvPicPr>
        <p:blipFill>
          <a:blip r:embed="rId2"/>
          <a:stretch>
            <a:fillRect/>
          </a:stretch>
        </p:blipFill>
        <p:spPr>
          <a:xfrm>
            <a:off x="468126" y="1163570"/>
            <a:ext cx="8207298" cy="387585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C07B1346-728B-19FE-F7C2-9BBCBF717653}"/>
              </a:ext>
            </a:extLst>
          </p:cNvPr>
          <p:cNvPicPr>
            <a:picLocks noChangeAspect="1"/>
          </p:cNvPicPr>
          <p:nvPr/>
        </p:nvPicPr>
        <p:blipFill>
          <a:blip r:embed="rId2"/>
          <a:stretch>
            <a:fillRect/>
          </a:stretch>
        </p:blipFill>
        <p:spPr>
          <a:xfrm>
            <a:off x="628560" y="1193306"/>
            <a:ext cx="8118088" cy="387585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298</TotalTime>
  <Words>2170</Words>
  <Application>Microsoft Office PowerPoint</Application>
  <PresentationFormat>On-screen Show (16:9)</PresentationFormat>
  <Paragraphs>110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ganesh j</cp:lastModifiedBy>
  <cp:revision>13</cp:revision>
  <dcterms:modified xsi:type="dcterms:W3CDTF">2024-04-08T12:21:33Z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